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9" d="100"/>
          <a:sy n="89" d="100"/>
        </p:scale>
        <p:origin x="46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it-IT" smtClean="0"/>
              <a:t>Fare clic per modificare lo stile del titolo</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smtClean="0"/>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E8DA7A67-D6F8-4923-8B31-2F73DC2C87C9}" type="datetimeFigureOut">
              <a:rPr lang="it-IT" smtClean="0"/>
              <a:t>27/05/2022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EFEC83D1-74CB-483A-AF5E-A38B44EE41F2}" type="slidenum">
              <a:rPr lang="it-IT" smtClean="0"/>
              <a:t>‹N›</a:t>
            </a:fld>
            <a:endParaRPr lang="it-IT"/>
          </a:p>
        </p:txBody>
      </p:sp>
    </p:spTree>
    <p:extLst>
      <p:ext uri="{BB962C8B-B14F-4D97-AF65-F5344CB8AC3E}">
        <p14:creationId xmlns:p14="http://schemas.microsoft.com/office/powerpoint/2010/main" val="14878388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magine panoramica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it-IT" smtClean="0"/>
              <a:t>Fare clic per modificare lo stile del titolo</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smtClean="0"/>
              <a:t>Fare clic sull'icona per inserire un'immagine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Fare clic per modificare stili del testo dello schema</a:t>
            </a:r>
          </a:p>
        </p:txBody>
      </p:sp>
      <p:sp>
        <p:nvSpPr>
          <p:cNvPr id="5" name="Date Placeholder 4"/>
          <p:cNvSpPr>
            <a:spLocks noGrp="1"/>
          </p:cNvSpPr>
          <p:nvPr>
            <p:ph type="dt" sz="half" idx="10"/>
          </p:nvPr>
        </p:nvSpPr>
        <p:spPr/>
        <p:txBody>
          <a:bodyPr/>
          <a:lstStyle/>
          <a:p>
            <a:fld id="{E8DA7A67-D6F8-4923-8B31-2F73DC2C87C9}" type="datetimeFigureOut">
              <a:rPr lang="it-IT" smtClean="0"/>
              <a:t>27/05/2022</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EFEC83D1-74CB-483A-AF5E-A38B44EE41F2}" type="slidenum">
              <a:rPr lang="it-IT" smtClean="0"/>
              <a:t>‹N›</a:t>
            </a:fld>
            <a:endParaRPr lang="it-IT"/>
          </a:p>
        </p:txBody>
      </p:sp>
    </p:spTree>
    <p:extLst>
      <p:ext uri="{BB962C8B-B14F-4D97-AF65-F5344CB8AC3E}">
        <p14:creationId xmlns:p14="http://schemas.microsoft.com/office/powerpoint/2010/main" val="26618404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olo e sottotitolo">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it-IT" smtClean="0"/>
              <a:t>Fare clic per modificare lo stile del titolo</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Fare clic per modificare stili del testo dello schema</a:t>
            </a:r>
          </a:p>
        </p:txBody>
      </p:sp>
      <p:sp>
        <p:nvSpPr>
          <p:cNvPr id="4" name="Date Placeholder 3"/>
          <p:cNvSpPr>
            <a:spLocks noGrp="1"/>
          </p:cNvSpPr>
          <p:nvPr>
            <p:ph type="dt" sz="half" idx="10"/>
          </p:nvPr>
        </p:nvSpPr>
        <p:spPr/>
        <p:txBody>
          <a:bodyPr/>
          <a:lstStyle/>
          <a:p>
            <a:fld id="{E8DA7A67-D6F8-4923-8B31-2F73DC2C87C9}" type="datetimeFigureOut">
              <a:rPr lang="it-IT" smtClean="0"/>
              <a:t>27/05/2022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EFEC83D1-74CB-483A-AF5E-A38B44EE41F2}" type="slidenum">
              <a:rPr lang="it-IT" smtClean="0"/>
              <a:t>‹N›</a:t>
            </a:fld>
            <a:endParaRPr lang="it-IT"/>
          </a:p>
        </p:txBody>
      </p:sp>
    </p:spTree>
    <p:extLst>
      <p:ext uri="{BB962C8B-B14F-4D97-AF65-F5344CB8AC3E}">
        <p14:creationId xmlns:p14="http://schemas.microsoft.com/office/powerpoint/2010/main" val="34371258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it-IT" smtClean="0"/>
              <a:t>Fare clic per modificare lo stile del titolo</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it-IT" smtClean="0"/>
              <a:t>Fare clic per modificare stili del testo dello schema</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Fare clic per modificare stili del testo dello schema</a:t>
            </a:r>
          </a:p>
        </p:txBody>
      </p:sp>
      <p:sp>
        <p:nvSpPr>
          <p:cNvPr id="4" name="Date Placeholder 3"/>
          <p:cNvSpPr>
            <a:spLocks noGrp="1"/>
          </p:cNvSpPr>
          <p:nvPr>
            <p:ph type="dt" sz="half" idx="10"/>
          </p:nvPr>
        </p:nvSpPr>
        <p:spPr/>
        <p:txBody>
          <a:bodyPr/>
          <a:lstStyle/>
          <a:p>
            <a:fld id="{E8DA7A67-D6F8-4923-8B31-2F73DC2C87C9}" type="datetimeFigureOut">
              <a:rPr lang="it-IT" smtClean="0"/>
              <a:t>27/05/2022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EFEC83D1-74CB-483A-AF5E-A38B44EE41F2}" type="slidenum">
              <a:rPr lang="it-IT" smtClean="0"/>
              <a:t>‹N›</a:t>
            </a:fld>
            <a:endParaRPr lang="it-IT"/>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6327002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it-IT" smtClean="0"/>
              <a:t>Fare clic per modificare lo stile del titolo</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smtClean="0"/>
              <a:t>Fare clic per modificare stili del testo dello schema</a:t>
            </a:r>
          </a:p>
        </p:txBody>
      </p:sp>
      <p:sp>
        <p:nvSpPr>
          <p:cNvPr id="4" name="Date Placeholder 3"/>
          <p:cNvSpPr>
            <a:spLocks noGrp="1"/>
          </p:cNvSpPr>
          <p:nvPr>
            <p:ph type="dt" sz="half" idx="10"/>
          </p:nvPr>
        </p:nvSpPr>
        <p:spPr/>
        <p:txBody>
          <a:bodyPr/>
          <a:lstStyle/>
          <a:p>
            <a:fld id="{E8DA7A67-D6F8-4923-8B31-2F73DC2C87C9}" type="datetimeFigureOut">
              <a:rPr lang="it-IT" smtClean="0"/>
              <a:t>27/05/2022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EFEC83D1-74CB-483A-AF5E-A38B44EE41F2}" type="slidenum">
              <a:rPr lang="it-IT" smtClean="0"/>
              <a:t>‹N›</a:t>
            </a:fld>
            <a:endParaRPr lang="it-IT"/>
          </a:p>
        </p:txBody>
      </p:sp>
    </p:spTree>
    <p:extLst>
      <p:ext uri="{BB962C8B-B14F-4D97-AF65-F5344CB8AC3E}">
        <p14:creationId xmlns:p14="http://schemas.microsoft.com/office/powerpoint/2010/main" val="33023193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it-IT" smtClean="0"/>
              <a:t>Fare clic per modificare lo stile del titolo</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Fare clic per modificare stili del testo dello schema</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Fare clic per modificare stili del testo dello schema</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Fare clic per modificare stili del testo dello schema</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8DA7A67-D6F8-4923-8B31-2F73DC2C87C9}" type="datetimeFigureOut">
              <a:rPr lang="it-IT" smtClean="0"/>
              <a:t>27/05/2022</a:t>
            </a:fld>
            <a:endParaRPr lang="it-IT"/>
          </a:p>
        </p:txBody>
      </p:sp>
      <p:sp>
        <p:nvSpPr>
          <p:cNvPr id="4"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EFEC83D1-74CB-483A-AF5E-A38B44EE41F2}" type="slidenum">
              <a:rPr lang="it-IT" smtClean="0"/>
              <a:t>‹N›</a:t>
            </a:fld>
            <a:endParaRPr lang="it-IT"/>
          </a:p>
        </p:txBody>
      </p:sp>
    </p:spTree>
    <p:extLst>
      <p:ext uri="{BB962C8B-B14F-4D97-AF65-F5344CB8AC3E}">
        <p14:creationId xmlns:p14="http://schemas.microsoft.com/office/powerpoint/2010/main" val="20146557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 immagi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it-IT" smtClean="0"/>
              <a:t>Fare clic per modificare lo stile del titolo</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smtClean="0"/>
              <a:t>Fare clic sull'icona per inserire un'immagine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Fare clic per modificare stili del testo dello schema</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smtClean="0"/>
              <a:t>Fare clic sull'icona per inserire un'immagine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Fare clic per modificare stili del testo dello schema</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smtClean="0"/>
              <a:t>Fare clic sull'icona per inserire un'immagine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Fare clic per modificare stili del testo dello schema</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8DA7A67-D6F8-4923-8B31-2F73DC2C87C9}" type="datetimeFigureOut">
              <a:rPr lang="it-IT" smtClean="0"/>
              <a:t>27/05/2022</a:t>
            </a:fld>
            <a:endParaRPr lang="it-IT"/>
          </a:p>
        </p:txBody>
      </p:sp>
      <p:sp>
        <p:nvSpPr>
          <p:cNvPr id="4"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EFEC83D1-74CB-483A-AF5E-A38B44EE41F2}" type="slidenum">
              <a:rPr lang="it-IT" smtClean="0"/>
              <a:t>‹N›</a:t>
            </a:fld>
            <a:endParaRPr lang="it-IT"/>
          </a:p>
        </p:txBody>
      </p:sp>
    </p:spTree>
    <p:extLst>
      <p:ext uri="{BB962C8B-B14F-4D97-AF65-F5344CB8AC3E}">
        <p14:creationId xmlns:p14="http://schemas.microsoft.com/office/powerpoint/2010/main" val="3303574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smtClean="0"/>
              <a:t>Fare clic per modificare lo stile del titolo</a:t>
            </a:r>
            <a:endParaRPr lang="en-US" dirty="0"/>
          </a:p>
        </p:txBody>
      </p:sp>
      <p:sp>
        <p:nvSpPr>
          <p:cNvPr id="3" name="Vertical Text Placeholder 2"/>
          <p:cNvSpPr>
            <a:spLocks noGrp="1"/>
          </p:cNvSpPr>
          <p:nvPr>
            <p:ph type="body" orient="vert" idx="1"/>
          </p:nvPr>
        </p:nvSpPr>
        <p:spPr/>
        <p:txBody>
          <a:bodyPr vert="eaVert" anchor="t" anchorCtr="0"/>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Date Placeholder 3"/>
          <p:cNvSpPr>
            <a:spLocks noGrp="1"/>
          </p:cNvSpPr>
          <p:nvPr>
            <p:ph type="dt" sz="half" idx="10"/>
          </p:nvPr>
        </p:nvSpPr>
        <p:spPr/>
        <p:txBody>
          <a:bodyPr/>
          <a:lstStyle/>
          <a:p>
            <a:fld id="{E8DA7A67-D6F8-4923-8B31-2F73DC2C87C9}" type="datetimeFigureOut">
              <a:rPr lang="it-IT" smtClean="0"/>
              <a:t>27/05/2022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EFEC83D1-74CB-483A-AF5E-A38B44EE41F2}" type="slidenum">
              <a:rPr lang="it-IT" smtClean="0"/>
              <a:t>‹N›</a:t>
            </a:fld>
            <a:endParaRPr lang="it-IT"/>
          </a:p>
        </p:txBody>
      </p:sp>
    </p:spTree>
    <p:extLst>
      <p:ext uri="{BB962C8B-B14F-4D97-AF65-F5344CB8AC3E}">
        <p14:creationId xmlns:p14="http://schemas.microsoft.com/office/powerpoint/2010/main" val="23710880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it-IT" smtClean="0"/>
              <a:t>Fare clic per modificare lo stile del titolo</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Date Placeholder 3"/>
          <p:cNvSpPr>
            <a:spLocks noGrp="1"/>
          </p:cNvSpPr>
          <p:nvPr>
            <p:ph type="dt" sz="half" idx="10"/>
          </p:nvPr>
        </p:nvSpPr>
        <p:spPr/>
        <p:txBody>
          <a:bodyPr/>
          <a:lstStyle/>
          <a:p>
            <a:fld id="{E8DA7A67-D6F8-4923-8B31-2F73DC2C87C9}" type="datetimeFigureOut">
              <a:rPr lang="it-IT" smtClean="0"/>
              <a:t>27/05/2022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EFEC83D1-74CB-483A-AF5E-A38B44EE41F2}" type="slidenum">
              <a:rPr lang="it-IT" smtClean="0"/>
              <a:t>‹N›</a:t>
            </a:fld>
            <a:endParaRPr lang="it-IT"/>
          </a:p>
        </p:txBody>
      </p:sp>
    </p:spTree>
    <p:extLst>
      <p:ext uri="{BB962C8B-B14F-4D97-AF65-F5344CB8AC3E}">
        <p14:creationId xmlns:p14="http://schemas.microsoft.com/office/powerpoint/2010/main" val="8194666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smtClean="0"/>
              <a:t>Fare clic per modificare lo stile del titolo</a:t>
            </a:r>
            <a:endParaRPr lang="en-US" dirty="0"/>
          </a:p>
        </p:txBody>
      </p:sp>
      <p:sp>
        <p:nvSpPr>
          <p:cNvPr id="3" name="Content Placeholder 2"/>
          <p:cNvSpPr>
            <a:spLocks noGrp="1"/>
          </p:cNvSpPr>
          <p:nvPr>
            <p:ph idx="1"/>
          </p:nvPr>
        </p:nvSpPr>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7" name="Date Placeholder 3"/>
          <p:cNvSpPr>
            <a:spLocks noGrp="1"/>
          </p:cNvSpPr>
          <p:nvPr>
            <p:ph type="dt" sz="half" idx="10"/>
          </p:nvPr>
        </p:nvSpPr>
        <p:spPr/>
        <p:txBody>
          <a:bodyPr/>
          <a:lstStyle/>
          <a:p>
            <a:fld id="{E8DA7A67-D6F8-4923-8B31-2F73DC2C87C9}" type="datetimeFigureOut">
              <a:rPr lang="it-IT" smtClean="0"/>
              <a:t>27/05/2022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EFEC83D1-74CB-483A-AF5E-A38B44EE41F2}" type="slidenum">
              <a:rPr lang="it-IT" smtClean="0"/>
              <a:t>‹N›</a:t>
            </a:fld>
            <a:endParaRPr lang="it-IT"/>
          </a:p>
        </p:txBody>
      </p:sp>
    </p:spTree>
    <p:extLst>
      <p:ext uri="{BB962C8B-B14F-4D97-AF65-F5344CB8AC3E}">
        <p14:creationId xmlns:p14="http://schemas.microsoft.com/office/powerpoint/2010/main" val="35644264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it-IT" smtClean="0"/>
              <a:t>Fare clic per modificare lo stile del titolo</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smtClean="0"/>
              <a:t>Fare clic per modificare stili del testo dello schema</a:t>
            </a:r>
          </a:p>
        </p:txBody>
      </p:sp>
      <p:sp>
        <p:nvSpPr>
          <p:cNvPr id="4" name="Date Placeholder 3"/>
          <p:cNvSpPr>
            <a:spLocks noGrp="1"/>
          </p:cNvSpPr>
          <p:nvPr>
            <p:ph type="dt" sz="half" idx="10"/>
          </p:nvPr>
        </p:nvSpPr>
        <p:spPr/>
        <p:txBody>
          <a:bodyPr/>
          <a:lstStyle/>
          <a:p>
            <a:fld id="{E8DA7A67-D6F8-4923-8B31-2F73DC2C87C9}" type="datetimeFigureOut">
              <a:rPr lang="it-IT" smtClean="0"/>
              <a:t>27/05/2022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EFEC83D1-74CB-483A-AF5E-A38B44EE41F2}" type="slidenum">
              <a:rPr lang="it-IT" smtClean="0"/>
              <a:t>‹N›</a:t>
            </a:fld>
            <a:endParaRPr lang="it-IT"/>
          </a:p>
        </p:txBody>
      </p:sp>
    </p:spTree>
    <p:extLst>
      <p:ext uri="{BB962C8B-B14F-4D97-AF65-F5344CB8AC3E}">
        <p14:creationId xmlns:p14="http://schemas.microsoft.com/office/powerpoint/2010/main" val="2880119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smtClean="0"/>
              <a:t>Fare clic per modificare lo stile del titolo</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5" name="Date Placeholder 4"/>
          <p:cNvSpPr>
            <a:spLocks noGrp="1"/>
          </p:cNvSpPr>
          <p:nvPr>
            <p:ph type="dt" sz="half" idx="10"/>
          </p:nvPr>
        </p:nvSpPr>
        <p:spPr/>
        <p:txBody>
          <a:bodyPr/>
          <a:lstStyle/>
          <a:p>
            <a:fld id="{E8DA7A67-D6F8-4923-8B31-2F73DC2C87C9}" type="datetimeFigureOut">
              <a:rPr lang="it-IT" smtClean="0"/>
              <a:t>27/05/2022</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EFEC83D1-74CB-483A-AF5E-A38B44EE41F2}" type="slidenum">
              <a:rPr lang="it-IT" smtClean="0"/>
              <a:t>‹N›</a:t>
            </a:fld>
            <a:endParaRPr lang="it-IT"/>
          </a:p>
        </p:txBody>
      </p:sp>
    </p:spTree>
    <p:extLst>
      <p:ext uri="{BB962C8B-B14F-4D97-AF65-F5344CB8AC3E}">
        <p14:creationId xmlns:p14="http://schemas.microsoft.com/office/powerpoint/2010/main" val="959840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it-IT" smtClean="0"/>
              <a:t>Fare clic per modificare lo stile del titolo</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7" name="Date Placeholder 6"/>
          <p:cNvSpPr>
            <a:spLocks noGrp="1"/>
          </p:cNvSpPr>
          <p:nvPr>
            <p:ph type="dt" sz="half" idx="10"/>
          </p:nvPr>
        </p:nvSpPr>
        <p:spPr/>
        <p:txBody>
          <a:bodyPr/>
          <a:lstStyle/>
          <a:p>
            <a:fld id="{E8DA7A67-D6F8-4923-8B31-2F73DC2C87C9}" type="datetimeFigureOut">
              <a:rPr lang="it-IT" smtClean="0"/>
              <a:t>27/05/2022</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EFEC83D1-74CB-483A-AF5E-A38B44EE41F2}" type="slidenum">
              <a:rPr lang="it-IT" smtClean="0"/>
              <a:t>‹N›</a:t>
            </a:fld>
            <a:endParaRPr lang="it-IT"/>
          </a:p>
        </p:txBody>
      </p:sp>
    </p:spTree>
    <p:extLst>
      <p:ext uri="{BB962C8B-B14F-4D97-AF65-F5344CB8AC3E}">
        <p14:creationId xmlns:p14="http://schemas.microsoft.com/office/powerpoint/2010/main" val="31283001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smtClean="0"/>
              <a:t>Fare clic per modificare lo stile del titolo</a:t>
            </a:r>
            <a:endParaRPr lang="en-US" dirty="0"/>
          </a:p>
        </p:txBody>
      </p:sp>
      <p:sp>
        <p:nvSpPr>
          <p:cNvPr id="7" name="Date Placeholder 2"/>
          <p:cNvSpPr>
            <a:spLocks noGrp="1"/>
          </p:cNvSpPr>
          <p:nvPr>
            <p:ph type="dt" sz="half" idx="10"/>
          </p:nvPr>
        </p:nvSpPr>
        <p:spPr/>
        <p:txBody>
          <a:bodyPr/>
          <a:lstStyle/>
          <a:p>
            <a:fld id="{E8DA7A67-D6F8-4923-8B31-2F73DC2C87C9}" type="datetimeFigureOut">
              <a:rPr lang="it-IT" smtClean="0"/>
              <a:t>27/05/2022</a:t>
            </a:fld>
            <a:endParaRPr lang="it-IT"/>
          </a:p>
        </p:txBody>
      </p:sp>
      <p:sp>
        <p:nvSpPr>
          <p:cNvPr id="5" name="Footer Placeholder 3"/>
          <p:cNvSpPr>
            <a:spLocks noGrp="1"/>
          </p:cNvSpPr>
          <p:nvPr>
            <p:ph type="ftr" sz="quarter" idx="11"/>
          </p:nvPr>
        </p:nvSpPr>
        <p:spPr/>
        <p:txBody>
          <a:bodyPr/>
          <a:lstStyle/>
          <a:p>
            <a:endParaRPr lang="it-IT"/>
          </a:p>
        </p:txBody>
      </p:sp>
      <p:sp>
        <p:nvSpPr>
          <p:cNvPr id="6" name="Slide Number Placeholder 4"/>
          <p:cNvSpPr>
            <a:spLocks noGrp="1"/>
          </p:cNvSpPr>
          <p:nvPr>
            <p:ph type="sldNum" sz="quarter" idx="12"/>
          </p:nvPr>
        </p:nvSpPr>
        <p:spPr/>
        <p:txBody>
          <a:bodyPr/>
          <a:lstStyle/>
          <a:p>
            <a:fld id="{EFEC83D1-74CB-483A-AF5E-A38B44EE41F2}" type="slidenum">
              <a:rPr lang="it-IT" smtClean="0"/>
              <a:t>‹N›</a:t>
            </a:fld>
            <a:endParaRPr lang="it-IT"/>
          </a:p>
        </p:txBody>
      </p:sp>
    </p:spTree>
    <p:extLst>
      <p:ext uri="{BB962C8B-B14F-4D97-AF65-F5344CB8AC3E}">
        <p14:creationId xmlns:p14="http://schemas.microsoft.com/office/powerpoint/2010/main" val="18925341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E8DA7A67-D6F8-4923-8B31-2F73DC2C87C9}" type="datetimeFigureOut">
              <a:rPr lang="it-IT" smtClean="0"/>
              <a:t>27/05/2022</a:t>
            </a:fld>
            <a:endParaRPr lang="it-IT"/>
          </a:p>
        </p:txBody>
      </p:sp>
      <p:sp>
        <p:nvSpPr>
          <p:cNvPr id="5" name="Footer Placeholder 2"/>
          <p:cNvSpPr>
            <a:spLocks noGrp="1"/>
          </p:cNvSpPr>
          <p:nvPr>
            <p:ph type="ftr" sz="quarter" idx="11"/>
          </p:nvPr>
        </p:nvSpPr>
        <p:spPr/>
        <p:txBody>
          <a:bodyPr/>
          <a:lstStyle/>
          <a:p>
            <a:endParaRPr lang="it-IT"/>
          </a:p>
        </p:txBody>
      </p:sp>
      <p:sp>
        <p:nvSpPr>
          <p:cNvPr id="6" name="Slide Number Placeholder 3"/>
          <p:cNvSpPr>
            <a:spLocks noGrp="1"/>
          </p:cNvSpPr>
          <p:nvPr>
            <p:ph type="sldNum" sz="quarter" idx="12"/>
          </p:nvPr>
        </p:nvSpPr>
        <p:spPr/>
        <p:txBody>
          <a:bodyPr/>
          <a:lstStyle/>
          <a:p>
            <a:fld id="{EFEC83D1-74CB-483A-AF5E-A38B44EE41F2}" type="slidenum">
              <a:rPr lang="it-IT" smtClean="0"/>
              <a:t>‹N›</a:t>
            </a:fld>
            <a:endParaRPr lang="it-IT"/>
          </a:p>
        </p:txBody>
      </p:sp>
    </p:spTree>
    <p:extLst>
      <p:ext uri="{BB962C8B-B14F-4D97-AF65-F5344CB8AC3E}">
        <p14:creationId xmlns:p14="http://schemas.microsoft.com/office/powerpoint/2010/main" val="2718420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it-IT" smtClean="0"/>
              <a:t>Fare clic per modificare lo stile del titolo</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Fare clic per modificare stili del testo dello schema</a:t>
            </a:r>
          </a:p>
        </p:txBody>
      </p:sp>
      <p:sp>
        <p:nvSpPr>
          <p:cNvPr id="7" name="Date Placeholder 4"/>
          <p:cNvSpPr>
            <a:spLocks noGrp="1"/>
          </p:cNvSpPr>
          <p:nvPr>
            <p:ph type="dt" sz="half" idx="10"/>
          </p:nvPr>
        </p:nvSpPr>
        <p:spPr/>
        <p:txBody>
          <a:bodyPr/>
          <a:lstStyle/>
          <a:p>
            <a:fld id="{E8DA7A67-D6F8-4923-8B31-2F73DC2C87C9}" type="datetimeFigureOut">
              <a:rPr lang="it-IT" smtClean="0"/>
              <a:t>27/05/2022</a:t>
            </a:fld>
            <a:endParaRPr lang="it-IT"/>
          </a:p>
        </p:txBody>
      </p:sp>
      <p:sp>
        <p:nvSpPr>
          <p:cNvPr id="5" name="Footer Placeholder 5"/>
          <p:cNvSpPr>
            <a:spLocks noGrp="1"/>
          </p:cNvSpPr>
          <p:nvPr>
            <p:ph type="ftr" sz="quarter" idx="11"/>
          </p:nvPr>
        </p:nvSpPr>
        <p:spPr/>
        <p:txBody>
          <a:bodyPr/>
          <a:lstStyle/>
          <a:p>
            <a:endParaRPr lang="it-IT"/>
          </a:p>
        </p:txBody>
      </p:sp>
      <p:sp>
        <p:nvSpPr>
          <p:cNvPr id="6" name="Slide Number Placeholder 6"/>
          <p:cNvSpPr>
            <a:spLocks noGrp="1"/>
          </p:cNvSpPr>
          <p:nvPr>
            <p:ph type="sldNum" sz="quarter" idx="12"/>
          </p:nvPr>
        </p:nvSpPr>
        <p:spPr/>
        <p:txBody>
          <a:bodyPr/>
          <a:lstStyle/>
          <a:p>
            <a:fld id="{EFEC83D1-74CB-483A-AF5E-A38B44EE41F2}" type="slidenum">
              <a:rPr lang="it-IT" smtClean="0"/>
              <a:t>‹N›</a:t>
            </a:fld>
            <a:endParaRPr lang="it-IT"/>
          </a:p>
        </p:txBody>
      </p:sp>
    </p:spTree>
    <p:extLst>
      <p:ext uri="{BB962C8B-B14F-4D97-AF65-F5344CB8AC3E}">
        <p14:creationId xmlns:p14="http://schemas.microsoft.com/office/powerpoint/2010/main" val="2833270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it-IT" smtClean="0"/>
              <a:t>Fare clic per modificare lo stile del titolo</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smtClean="0"/>
              <a:t>Fare clic sull'icona per inserire un'immagine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Fare clic per modificare stili del testo dello schema</a:t>
            </a:r>
          </a:p>
        </p:txBody>
      </p:sp>
      <p:sp>
        <p:nvSpPr>
          <p:cNvPr id="5" name="Date Placeholder 4"/>
          <p:cNvSpPr>
            <a:spLocks noGrp="1"/>
          </p:cNvSpPr>
          <p:nvPr>
            <p:ph type="dt" sz="half" idx="10"/>
          </p:nvPr>
        </p:nvSpPr>
        <p:spPr/>
        <p:txBody>
          <a:bodyPr/>
          <a:lstStyle/>
          <a:p>
            <a:fld id="{E8DA7A67-D6F8-4923-8B31-2F73DC2C87C9}" type="datetimeFigureOut">
              <a:rPr lang="it-IT" smtClean="0"/>
              <a:t>27/05/2022</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EFEC83D1-74CB-483A-AF5E-A38B44EE41F2}" type="slidenum">
              <a:rPr lang="it-IT" smtClean="0"/>
              <a:t>‹N›</a:t>
            </a:fld>
            <a:endParaRPr lang="it-IT"/>
          </a:p>
        </p:txBody>
      </p:sp>
    </p:spTree>
    <p:extLst>
      <p:ext uri="{BB962C8B-B14F-4D97-AF65-F5344CB8AC3E}">
        <p14:creationId xmlns:p14="http://schemas.microsoft.com/office/powerpoint/2010/main" val="6562540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it-IT" smtClean="0"/>
              <a:t>Fare clic per modificare lo stile del titolo</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E8DA7A67-D6F8-4923-8B31-2F73DC2C87C9}" type="datetimeFigureOut">
              <a:rPr lang="it-IT" smtClean="0"/>
              <a:t>27/05/2022</a:t>
            </a:fld>
            <a:endParaRPr lang="it-IT"/>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it-IT"/>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EFEC83D1-74CB-483A-AF5E-A38B44EE41F2}" type="slidenum">
              <a:rPr lang="it-IT" smtClean="0"/>
              <a:t>‹N›</a:t>
            </a:fld>
            <a:endParaRPr lang="it-IT"/>
          </a:p>
        </p:txBody>
      </p:sp>
    </p:spTree>
    <p:extLst>
      <p:ext uri="{BB962C8B-B14F-4D97-AF65-F5344CB8AC3E}">
        <p14:creationId xmlns:p14="http://schemas.microsoft.com/office/powerpoint/2010/main" val="387629761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lstStyle/>
          <a:p>
            <a:r>
              <a:rPr lang="it-IT" dirty="0" smtClean="0"/>
              <a:t>HW1</a:t>
            </a:r>
            <a:endParaRPr lang="it-IT" dirty="0"/>
          </a:p>
        </p:txBody>
      </p:sp>
      <p:sp>
        <p:nvSpPr>
          <p:cNvPr id="3" name="Sottotitolo 2"/>
          <p:cNvSpPr>
            <a:spLocks noGrp="1"/>
          </p:cNvSpPr>
          <p:nvPr>
            <p:ph type="subTitle" idx="1"/>
          </p:nvPr>
        </p:nvSpPr>
        <p:spPr/>
        <p:txBody>
          <a:bodyPr/>
          <a:lstStyle/>
          <a:p>
            <a:r>
              <a:rPr lang="it-IT" dirty="0" smtClean="0"/>
              <a:t>Presentazione HomeWork1</a:t>
            </a:r>
          </a:p>
          <a:p>
            <a:endParaRPr lang="it-IT" dirty="0"/>
          </a:p>
        </p:txBody>
      </p:sp>
    </p:spTree>
    <p:extLst>
      <p:ext uri="{BB962C8B-B14F-4D97-AF65-F5344CB8AC3E}">
        <p14:creationId xmlns:p14="http://schemas.microsoft.com/office/powerpoint/2010/main" val="11300305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LOGIN</a:t>
            </a:r>
            <a:endParaRPr lang="it-IT" dirty="0"/>
          </a:p>
        </p:txBody>
      </p:sp>
      <p:pic>
        <p:nvPicPr>
          <p:cNvPr id="4" name="Immagine 3"/>
          <p:cNvPicPr>
            <a:picLocks noChangeAspect="1"/>
          </p:cNvPicPr>
          <p:nvPr/>
        </p:nvPicPr>
        <p:blipFill rotWithShape="1">
          <a:blip r:embed="rId2"/>
          <a:srcRect l="21495" t="12234" r="9666" b="6021"/>
          <a:stretch/>
        </p:blipFill>
        <p:spPr>
          <a:xfrm>
            <a:off x="163404" y="2035833"/>
            <a:ext cx="7341577" cy="4154283"/>
          </a:xfrm>
          <a:prstGeom prst="rect">
            <a:avLst/>
          </a:prstGeom>
        </p:spPr>
      </p:pic>
      <p:sp>
        <p:nvSpPr>
          <p:cNvPr id="5" name="CasellaDiTesto 4"/>
          <p:cNvSpPr txBox="1"/>
          <p:nvPr/>
        </p:nvSpPr>
        <p:spPr>
          <a:xfrm>
            <a:off x="7720642" y="2035833"/>
            <a:ext cx="4183811" cy="4247317"/>
          </a:xfrm>
          <a:prstGeom prst="rect">
            <a:avLst/>
          </a:prstGeom>
          <a:noFill/>
        </p:spPr>
        <p:txBody>
          <a:bodyPr wrap="square" rtlCol="0">
            <a:spAutoFit/>
          </a:bodyPr>
          <a:lstStyle/>
          <a:p>
            <a:r>
              <a:rPr lang="it-IT" dirty="0" smtClean="0"/>
              <a:t>Il Login è una pagina PHP dove l’utente inserisce </a:t>
            </a:r>
          </a:p>
          <a:p>
            <a:r>
              <a:rPr lang="it-IT" dirty="0"/>
              <a:t>l</a:t>
            </a:r>
            <a:r>
              <a:rPr lang="it-IT" dirty="0" smtClean="0"/>
              <a:t>a sua e-mail e la sua password, tramite una </a:t>
            </a:r>
            <a:r>
              <a:rPr lang="it-IT" dirty="0"/>
              <a:t>F</a:t>
            </a:r>
            <a:r>
              <a:rPr lang="it-IT" dirty="0" smtClean="0"/>
              <a:t>etch </a:t>
            </a:r>
          </a:p>
          <a:p>
            <a:r>
              <a:rPr lang="it-IT" dirty="0"/>
              <a:t>c</a:t>
            </a:r>
            <a:r>
              <a:rPr lang="it-IT" dirty="0" smtClean="0"/>
              <a:t>hiamante il Database si controllano se E-mail e Password sono effettivamente presenti all’interno del Database.</a:t>
            </a:r>
          </a:p>
          <a:p>
            <a:r>
              <a:rPr lang="it-IT" dirty="0" smtClean="0"/>
              <a:t>Questi parametri ovviamente vengono inseriti tramite una registrazione iniziale dalla pagina Registrazione.</a:t>
            </a:r>
          </a:p>
          <a:p>
            <a:r>
              <a:rPr lang="it-IT" dirty="0" smtClean="0"/>
              <a:t>Se l’utente ancora non è registrato premendo il tasto ‘Registrati’ passa alla pagina di registrazione. </a:t>
            </a:r>
            <a:endParaRPr lang="it-IT" dirty="0"/>
          </a:p>
        </p:txBody>
      </p:sp>
    </p:spTree>
    <p:extLst>
      <p:ext uri="{BB962C8B-B14F-4D97-AF65-F5344CB8AC3E}">
        <p14:creationId xmlns:p14="http://schemas.microsoft.com/office/powerpoint/2010/main" val="1105592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REGISTRAZIONE</a:t>
            </a:r>
            <a:endParaRPr lang="it-IT" dirty="0"/>
          </a:p>
        </p:txBody>
      </p:sp>
      <p:pic>
        <p:nvPicPr>
          <p:cNvPr id="5" name="Immagine 4"/>
          <p:cNvPicPr>
            <a:picLocks noChangeAspect="1"/>
          </p:cNvPicPr>
          <p:nvPr/>
        </p:nvPicPr>
        <p:blipFill rotWithShape="1">
          <a:blip r:embed="rId2"/>
          <a:srcRect l="24647" t="13933" r="24537" b="13933"/>
          <a:stretch/>
        </p:blipFill>
        <p:spPr>
          <a:xfrm>
            <a:off x="6581125" y="1980091"/>
            <a:ext cx="5117123" cy="3901296"/>
          </a:xfrm>
          <a:prstGeom prst="rect">
            <a:avLst/>
          </a:prstGeom>
        </p:spPr>
      </p:pic>
      <p:sp>
        <p:nvSpPr>
          <p:cNvPr id="7" name="CasellaDiTesto 6"/>
          <p:cNvSpPr txBox="1"/>
          <p:nvPr/>
        </p:nvSpPr>
        <p:spPr>
          <a:xfrm>
            <a:off x="534838" y="1980091"/>
            <a:ext cx="5236234" cy="4524315"/>
          </a:xfrm>
          <a:prstGeom prst="rect">
            <a:avLst/>
          </a:prstGeom>
          <a:noFill/>
        </p:spPr>
        <p:txBody>
          <a:bodyPr wrap="square" rtlCol="0">
            <a:spAutoFit/>
          </a:bodyPr>
          <a:lstStyle/>
          <a:p>
            <a:r>
              <a:rPr lang="it-IT" dirty="0" smtClean="0"/>
              <a:t>La registrazione segue lo stesso stile del Login, qui si effettua la registrazione dell’utente compilando tutti i campi seguendo vari blocchi.</a:t>
            </a:r>
          </a:p>
          <a:p>
            <a:r>
              <a:rPr lang="it-IT" dirty="0" smtClean="0"/>
              <a:t>Se i campi non sono tutti compilati darà errore e non si andrà avanti.</a:t>
            </a:r>
          </a:p>
          <a:p>
            <a:r>
              <a:rPr lang="it-IT" dirty="0" smtClean="0"/>
              <a:t>Se già l’utente è già registrato si può cliccare il bottone ‘Già Registrato?’ e si va alla pagina del Login.</a:t>
            </a:r>
          </a:p>
          <a:p>
            <a:r>
              <a:rPr lang="it-IT" dirty="0" smtClean="0"/>
              <a:t>Tutti questi valori dentro i campi se sono corretti andranno caricati dentro il Database e verranno verificati nel momento del Login.</a:t>
            </a:r>
            <a:endParaRPr lang="it-IT" dirty="0"/>
          </a:p>
          <a:p>
            <a:endParaRPr lang="it-IT" dirty="0" smtClean="0"/>
          </a:p>
          <a:p>
            <a:endParaRPr lang="it-IT" dirty="0"/>
          </a:p>
          <a:p>
            <a:endParaRPr lang="it-IT" dirty="0" smtClean="0"/>
          </a:p>
          <a:p>
            <a:endParaRPr lang="it-IT" dirty="0"/>
          </a:p>
        </p:txBody>
      </p:sp>
    </p:spTree>
    <p:extLst>
      <p:ext uri="{BB962C8B-B14F-4D97-AF65-F5344CB8AC3E}">
        <p14:creationId xmlns:p14="http://schemas.microsoft.com/office/powerpoint/2010/main" val="623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HOME DI ACCESSO</a:t>
            </a:r>
            <a:endParaRPr lang="it-IT" dirty="0"/>
          </a:p>
        </p:txBody>
      </p:sp>
      <p:pic>
        <p:nvPicPr>
          <p:cNvPr id="4" name="Immagine 3"/>
          <p:cNvPicPr>
            <a:picLocks noChangeAspect="1"/>
          </p:cNvPicPr>
          <p:nvPr/>
        </p:nvPicPr>
        <p:blipFill rotWithShape="1">
          <a:blip r:embed="rId2"/>
          <a:srcRect l="11671" t="12968" r="13779" b="4630"/>
          <a:stretch/>
        </p:blipFill>
        <p:spPr>
          <a:xfrm>
            <a:off x="129397" y="1552756"/>
            <a:ext cx="5555410" cy="4641010"/>
          </a:xfrm>
          <a:prstGeom prst="rect">
            <a:avLst/>
          </a:prstGeom>
        </p:spPr>
      </p:pic>
      <p:sp>
        <p:nvSpPr>
          <p:cNvPr id="5" name="CasellaDiTesto 4"/>
          <p:cNvSpPr txBox="1"/>
          <p:nvPr/>
        </p:nvSpPr>
        <p:spPr>
          <a:xfrm>
            <a:off x="5684807" y="1291006"/>
            <a:ext cx="5374257" cy="2585323"/>
          </a:xfrm>
          <a:prstGeom prst="rect">
            <a:avLst/>
          </a:prstGeom>
          <a:noFill/>
        </p:spPr>
        <p:txBody>
          <a:bodyPr wrap="square" rtlCol="0">
            <a:spAutoFit/>
          </a:bodyPr>
          <a:lstStyle/>
          <a:p>
            <a:r>
              <a:rPr lang="it-IT" dirty="0" smtClean="0"/>
              <a:t>Questa è la pagina di accesso dell’utente dopo che </a:t>
            </a:r>
          </a:p>
          <a:p>
            <a:r>
              <a:rPr lang="it-IT" dirty="0"/>
              <a:t>l</a:t>
            </a:r>
            <a:r>
              <a:rPr lang="it-IT" dirty="0" smtClean="0"/>
              <a:t>a registrazione o il login sono andati a buon fine. Qui l’utente può cercare tutti gli alimenti che vanno bene per la sua dieta in base anche alle calorie e i grassi vengono scelti e verranno inseriti nel Database come LIKE che mette l’utente e verranno visualizzati tutti nella pagina Dieta.</a:t>
            </a:r>
            <a:endParaRPr lang="it-IT" dirty="0"/>
          </a:p>
        </p:txBody>
      </p:sp>
      <p:pic>
        <p:nvPicPr>
          <p:cNvPr id="6" name="Immagine 5"/>
          <p:cNvPicPr>
            <a:picLocks noChangeAspect="1"/>
          </p:cNvPicPr>
          <p:nvPr/>
        </p:nvPicPr>
        <p:blipFill rotWithShape="1">
          <a:blip r:embed="rId3"/>
          <a:srcRect l="5800" t="12308" r="6760" b="5794"/>
          <a:stretch/>
        </p:blipFill>
        <p:spPr>
          <a:xfrm>
            <a:off x="6985885" y="3942274"/>
            <a:ext cx="4620957" cy="2843666"/>
          </a:xfrm>
          <a:prstGeom prst="rect">
            <a:avLst/>
          </a:prstGeom>
        </p:spPr>
      </p:pic>
    </p:spTree>
    <p:extLst>
      <p:ext uri="{BB962C8B-B14F-4D97-AF65-F5344CB8AC3E}">
        <p14:creationId xmlns:p14="http://schemas.microsoft.com/office/powerpoint/2010/main" val="18180253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DIETA</a:t>
            </a:r>
            <a:endParaRPr lang="it-IT" dirty="0"/>
          </a:p>
        </p:txBody>
      </p:sp>
      <p:pic>
        <p:nvPicPr>
          <p:cNvPr id="4" name="Immagine 3"/>
          <p:cNvPicPr>
            <a:picLocks noChangeAspect="1"/>
          </p:cNvPicPr>
          <p:nvPr/>
        </p:nvPicPr>
        <p:blipFill rotWithShape="1">
          <a:blip r:embed="rId2"/>
          <a:srcRect l="3355" t="12286" r="2053" b="6390"/>
          <a:stretch/>
        </p:blipFill>
        <p:spPr>
          <a:xfrm>
            <a:off x="5865961" y="1690777"/>
            <a:ext cx="6202393" cy="4951562"/>
          </a:xfrm>
          <a:prstGeom prst="rect">
            <a:avLst/>
          </a:prstGeom>
        </p:spPr>
      </p:pic>
      <p:sp>
        <p:nvSpPr>
          <p:cNvPr id="5" name="CasellaDiTesto 4"/>
          <p:cNvSpPr txBox="1"/>
          <p:nvPr/>
        </p:nvSpPr>
        <p:spPr>
          <a:xfrm>
            <a:off x="517679" y="1853248"/>
            <a:ext cx="4830793" cy="3970318"/>
          </a:xfrm>
          <a:prstGeom prst="rect">
            <a:avLst/>
          </a:prstGeom>
          <a:noFill/>
        </p:spPr>
        <p:txBody>
          <a:bodyPr wrap="square" rtlCol="0">
            <a:spAutoFit/>
          </a:bodyPr>
          <a:lstStyle/>
          <a:p>
            <a:r>
              <a:rPr lang="it-IT" dirty="0" smtClean="0"/>
              <a:t>Questa è la pagina della dieta dell’utente, qui vengono riportati tutti gli alimenti che l’utente ha scelto per la sua dieta, questi alimenti quando vengono selezionati vengono inseriti in una tabella del DATABASE, e qui vengono riportati.</a:t>
            </a:r>
          </a:p>
          <a:p>
            <a:r>
              <a:rPr lang="it-IT" dirty="0" smtClean="0"/>
              <a:t>L’utente può anche selezionare di nuovo l’Alimento scelto in precedenza ed eliminarlo dalla sua dieta, con questo evento verrà cancellato sia dalla pagina ‘DIETA’ che dal Database del Likes cioè la tabella in cui vengono inseriti tutti gli alimenti selezionati dagli utenti con l’utente che lo ha selezionato.</a:t>
            </a:r>
            <a:endParaRPr lang="it-IT" dirty="0"/>
          </a:p>
        </p:txBody>
      </p:sp>
    </p:spTree>
    <p:extLst>
      <p:ext uri="{BB962C8B-B14F-4D97-AF65-F5344CB8AC3E}">
        <p14:creationId xmlns:p14="http://schemas.microsoft.com/office/powerpoint/2010/main" val="420245754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e">
  <a:themeElements>
    <a:clrScheme name="Ion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e">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e">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29</TotalTime>
  <Words>314</Words>
  <Application>Microsoft Office PowerPoint</Application>
  <PresentationFormat>Widescreen</PresentationFormat>
  <Paragraphs>21</Paragraphs>
  <Slides>5</Slides>
  <Notes>0</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5</vt:i4>
      </vt:variant>
    </vt:vector>
  </HeadingPairs>
  <TitlesOfParts>
    <vt:vector size="9" baseType="lpstr">
      <vt:lpstr>Arial</vt:lpstr>
      <vt:lpstr>Century Gothic</vt:lpstr>
      <vt:lpstr>Wingdings 3</vt:lpstr>
      <vt:lpstr>Ione</vt:lpstr>
      <vt:lpstr>HW1</vt:lpstr>
      <vt:lpstr>LOGIN</vt:lpstr>
      <vt:lpstr>REGISTRAZIONE</vt:lpstr>
      <vt:lpstr>HOME DI ACCESSO</vt:lpstr>
      <vt:lpstr>DIETA</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HW1</dc:title>
  <dc:creator>Account Microsoft</dc:creator>
  <cp:lastModifiedBy>Account Microsoft</cp:lastModifiedBy>
  <cp:revision>5</cp:revision>
  <dcterms:created xsi:type="dcterms:W3CDTF">2022-05-27T07:33:25Z</dcterms:created>
  <dcterms:modified xsi:type="dcterms:W3CDTF">2022-05-27T08:02:50Z</dcterms:modified>
</cp:coreProperties>
</file>

<file path=docProps/thumbnail.jpeg>
</file>